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2026 SPM pass %</c:v>
                </c:pt>
              </c:strCache>
            </c:strRef>
          </c:tx>
          <c:spPr>
            <a:solidFill>
              <a:srgbClr val="14B8A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Kelantan</c:v>
                  </c:pt>
                  <c:pt idx="1">
                    <c:v>Pahang</c:v>
                  </c:pt>
                  <c:pt idx="2">
                    <c:v>Johor</c:v>
                  </c:pt>
                  <c:pt idx="3">
                    <c:v>Selangor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63</c:v>
                </c:pt>
                <c:pt idx="1">
                  <c:v>69</c:v>
                </c:pt>
                <c:pt idx="2">
                  <c:v>71</c:v>
                </c:pt>
                <c:pt idx="3">
                  <c:v>78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Calibri"/>
                </a:defRPr>
              </a:pPr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E5E8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457200"/>
            <a:ext cx="1188720" cy="1188720"/>
          </a:xfrm>
          <a:prstGeom prst="roundRect">
            <a:avLst>
              <a:gd name="adj" fmla="val 26923"/>
            </a:avLst>
          </a:prstGeom>
          <a:solidFill>
            <a:srgbClr val="4F46E5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972800" y="5029200"/>
            <a:ext cx="822960" cy="822960"/>
          </a:xfrm>
          <a:prstGeom prst="ellipse">
            <a:avLst/>
          </a:prstGeom>
          <a:solidFill>
            <a:srgbClr val="14B8A6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71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STA191 · FUNDAMENTALS OF DATA VISUALIZATION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Topic 2: Effective Visuals &amp; Reporting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106070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Visual &amp; Reporting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411480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Choosing and designing tables, figures and text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61264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F89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Suriyati Ujang · UiTM Cawangan Pahang, Kampus Raub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4F4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148840"/>
            <a:ext cx="1371600" cy="137160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4884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286000" y="2468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 — Table, figure or text?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331720" y="3383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rules of effective reporting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🧩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Text, table, or figure — how to choose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text — one or two numbers (a sentence is faster).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— exact values or several variables/units.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— a trend, comparison or pattern.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Shape is read instantly; exact numbers are not.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“Intake grew 120→168.” = text.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Intake by programme &amp; year = table.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intake 2018–26 = line chart.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✅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rules of effective reporting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Complementary, not repetitive — never the same numbers twice.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table/figure is referenced in the text (else delete it).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Summarise in words; illustrate with the visual.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unexpected — a spike or dip needs a “why”.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EF0FE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REFERENCING PHRASES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“Table 1 shows…”, “As illustrated in Figure 2…”, “From Table 3 we see…”.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148840"/>
            <a:ext cx="1371600" cy="137160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4884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286000" y="2468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 — Designing clean tables &amp; figures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331720" y="3383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Declutter, and let the data lead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📋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Tables that get read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 repetitive tables into one for easy comparison.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 large data into clearly titled columns.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Declutter — light borders / white space, not heavy gridlines.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Bulky data → appendix.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Borders should help reading, not shout.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HEATMAP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exact numbers, add colour: darker = higher. The eye finds highs &amp; lows before reading a value.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🌡️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heatmap — a table you can see</a:t>
            </a:r>
            <a:endParaRPr lang="en-US" sz="28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554480"/>
          <a:ext cx="67665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680960" y="155448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EEF0FE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955280" y="178308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WORKS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955280" y="2194560"/>
            <a:ext cx="338328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Colour saturation turns a grid of numbers into an instant ranking — Selangor leads, every state improving.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612648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legend so readers can decode the colour scale.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🖼️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Figures that are clear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the image clear — legible fonts, sharp lines.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legend to carry the key message.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 everything — both axes, each series, key points.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Specify units on every quantity; scale bars on maps.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FDE7EF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E11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Chartjunk (3D, heavy borders, shading), missing units, and unreferenced visuals — all cost trust.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Recap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60704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the format to the message: text, table, or figure.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Complementary, referenced, summarised, explained.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clean tables — declutter and let data lead.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Heatmaps reveal patterns hiding in a table.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 figures fully; cut the chartjunk.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31520" y="5029200"/>
            <a:ext cx="10698480" cy="1005840"/>
          </a:xfrm>
          <a:prstGeom prst="roundRect">
            <a:avLst>
              <a:gd name="adj" fmla="val 9091"/>
            </a:avLst>
          </a:prstGeom>
          <a:solidFill>
            <a:srgbClr val="4F46E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5029200"/>
            <a:ext cx="10149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terms:  </a:t>
            </a:r>
            <a:pPr indent="0" marL="0">
              <a:buNone/>
            </a:pPr>
            <a:r>
              <a:rPr lang="en-US" sz="13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complementary presentation · referencing · declutter · heatmap · legend · chartjunk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Effective Visual &amp; Reporting</dc:title>
  <dc:subject>PptxGenJS Presentation</dc:subject>
  <dc:creator>Suriyati Ujang</dc:creator>
  <cp:lastModifiedBy>Suriyati Ujang</cp:lastModifiedBy>
  <cp:revision>1</cp:revision>
  <dcterms:created xsi:type="dcterms:W3CDTF">2026-07-29T01:40:14Z</dcterms:created>
  <dcterms:modified xsi:type="dcterms:W3CDTF">2026-07-29T01:40:14Z</dcterms:modified>
</cp:coreProperties>
</file>